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21599525" cy="28800425"/>
  <p:notesSz cx="9144000" cy="6858000"/>
  <p:defaultTextStyle>
    <a:defPPr>
      <a:defRPr lang="en-US"/>
    </a:defPPr>
    <a:lvl1pPr marL="0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1pPr>
    <a:lvl2pPr marL="1373636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2pPr>
    <a:lvl3pPr marL="2747293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3pPr>
    <a:lvl4pPr marL="4120927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4pPr>
    <a:lvl5pPr marL="5494572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5pPr>
    <a:lvl6pPr marL="6868220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6pPr>
    <a:lvl7pPr marL="8241853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7pPr>
    <a:lvl8pPr marL="9615513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8pPr>
    <a:lvl9pPr marL="10989147" algn="l" defTabSz="1373636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9C"/>
    <a:srgbClr val="FCC300"/>
    <a:srgbClr val="00936D"/>
    <a:srgbClr val="9064A9"/>
    <a:srgbClr val="D8D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2" autoAdjust="0"/>
    <p:restoredTop sz="94660"/>
  </p:normalViewPr>
  <p:slideViewPr>
    <p:cSldViewPr snapToGrid="0">
      <p:cViewPr varScale="1">
        <p:scale>
          <a:sx n="28" d="100"/>
          <a:sy n="28" d="100"/>
        </p:scale>
        <p:origin x="272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0DB54705-F307-4B4C-AE72-B24157A92650}" type="datetimeFigureOut">
              <a:rPr lang="pt-BR" smtClean="0"/>
              <a:pPr/>
              <a:t>12/06/2024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705225" y="857250"/>
            <a:ext cx="17335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D876497D-F7C8-4017-B209-45638B94751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77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47293" rtl="0" eaLnBrk="1" latinLnBrk="0" hangingPunct="1">
      <a:defRPr sz="3608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1373636" algn="l" defTabSz="2747293" rtl="0" eaLnBrk="1" latinLnBrk="0" hangingPunct="1">
      <a:defRPr sz="3608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2747293" algn="l" defTabSz="2747293" rtl="0" eaLnBrk="1" latinLnBrk="0" hangingPunct="1">
      <a:defRPr sz="3608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4120927" algn="l" defTabSz="2747293" rtl="0" eaLnBrk="1" latinLnBrk="0" hangingPunct="1">
      <a:defRPr sz="3608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5494572" algn="l" defTabSz="2747293" rtl="0" eaLnBrk="1" latinLnBrk="0" hangingPunct="1">
      <a:defRPr sz="3608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6868220" algn="l" defTabSz="2747293" rtl="0" eaLnBrk="1" latinLnBrk="0" hangingPunct="1">
      <a:defRPr sz="3608" kern="1200">
        <a:solidFill>
          <a:schemeClr val="tx1"/>
        </a:solidFill>
        <a:latin typeface="+mn-lt"/>
        <a:ea typeface="+mn-ea"/>
        <a:cs typeface="+mn-cs"/>
      </a:defRPr>
    </a:lvl6pPr>
    <a:lvl7pPr marL="8241853" algn="l" defTabSz="2747293" rtl="0" eaLnBrk="1" latinLnBrk="0" hangingPunct="1">
      <a:defRPr sz="3608" kern="1200">
        <a:solidFill>
          <a:schemeClr val="tx1"/>
        </a:solidFill>
        <a:latin typeface="+mn-lt"/>
        <a:ea typeface="+mn-ea"/>
        <a:cs typeface="+mn-cs"/>
      </a:defRPr>
    </a:lvl7pPr>
    <a:lvl8pPr marL="9615513" algn="l" defTabSz="2747293" rtl="0" eaLnBrk="1" latinLnBrk="0" hangingPunct="1">
      <a:defRPr sz="3608" kern="1200">
        <a:solidFill>
          <a:schemeClr val="tx1"/>
        </a:solidFill>
        <a:latin typeface="+mn-lt"/>
        <a:ea typeface="+mn-ea"/>
        <a:cs typeface="+mn-cs"/>
      </a:defRPr>
    </a:lvl8pPr>
    <a:lvl9pPr marL="10989147" algn="l" defTabSz="2747293" rtl="0" eaLnBrk="1" latinLnBrk="0" hangingPunct="1">
      <a:defRPr sz="36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705225" y="857250"/>
            <a:ext cx="1733550" cy="23145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DFSS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E2D7D-E9FA-456A-94F0-E8B8B93EBFCD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7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713405"/>
            <a:ext cx="18359596" cy="10026815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5126892"/>
            <a:ext cx="16199644" cy="6953434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533356"/>
            <a:ext cx="4657398" cy="24407029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533356"/>
            <a:ext cx="13702199" cy="2440702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7180114"/>
            <a:ext cx="18629590" cy="11980175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9273626"/>
            <a:ext cx="18629590" cy="6300091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7666780"/>
            <a:ext cx="9179798" cy="182736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7666780"/>
            <a:ext cx="9179798" cy="182736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533362"/>
            <a:ext cx="18629590" cy="5566751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060106"/>
            <a:ext cx="9137610" cy="346004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0520155"/>
            <a:ext cx="9137610" cy="154735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060106"/>
            <a:ext cx="9182611" cy="346004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0520155"/>
            <a:ext cx="9182611" cy="154735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146734"/>
            <a:ext cx="10934760" cy="20466969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146734"/>
            <a:ext cx="10934760" cy="20466969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533362"/>
            <a:ext cx="1862959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7666780"/>
            <a:ext cx="1862959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6693734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6693734"/>
            <a:ext cx="728984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6693734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  <p:graphicFrame>
        <p:nvGraphicFramePr>
          <p:cNvPr id="7" name="Objeto 1" hidden="1">
            <a:extLst>
              <a:ext uri="{FF2B5EF4-FFF2-40B4-BE49-F238E27FC236}">
                <a16:creationId xmlns:a16="http://schemas.microsoft.com/office/drawing/2014/main" id="{16F5BEDF-3BAD-FF4B-B459-4331F97AC6C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2845" y="6669"/>
          <a:ext cx="2813" cy="6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14" imgW="270" imgH="270" progId="TCLayout.ActiveDocument.1">
                  <p:embed/>
                </p:oleObj>
              </mc:Choice>
              <mc:Fallback>
                <p:oleObj name="Slide do think-cell" r:id="rId14" imgW="270" imgH="270" progId="TCLayout.ActiveDocument.1">
                  <p:embed/>
                  <p:pic>
                    <p:nvPicPr>
                      <p:cNvPr id="7" name="Objeto 1" hidden="1">
                        <a:extLst>
                          <a:ext uri="{FF2B5EF4-FFF2-40B4-BE49-F238E27FC236}">
                            <a16:creationId xmlns:a16="http://schemas.microsoft.com/office/drawing/2014/main" id="{16F5BEDF-3BAD-FF4B-B459-4331F97AC6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45" y="6669"/>
                        <a:ext cx="2813" cy="6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09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832999" y="8795062"/>
          <a:ext cx="2596" cy="2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5" imgW="270" imgH="270" progId="TCLayout.ActiveDocument.1">
                  <p:embed/>
                </p:oleObj>
              </mc:Choice>
              <mc:Fallback>
                <p:oleObj name="Slide do think-cell" r:id="rId5" imgW="270" imgH="270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2999" y="8795062"/>
                        <a:ext cx="2596" cy="2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1580752" y="5271060"/>
            <a:ext cx="18309444" cy="7293587"/>
          </a:xfrm>
          <a:prstGeom prst="rect">
            <a:avLst/>
          </a:prstGeom>
          <a:noFill/>
          <a:ln w="19050">
            <a:solidFill>
              <a:srgbClr val="004D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652" dirty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0749" y="16755361"/>
            <a:ext cx="18309444" cy="10891939"/>
          </a:xfrm>
          <a:prstGeom prst="rect">
            <a:avLst/>
          </a:prstGeom>
          <a:noFill/>
          <a:ln w="19050">
            <a:solidFill>
              <a:srgbClr val="0093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652" dirty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580749" y="1624741"/>
            <a:ext cx="18309444" cy="320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Instituição: </a:t>
            </a:r>
          </a:p>
          <a:p>
            <a:pPr>
              <a:lnSpc>
                <a:spcPct val="150000"/>
              </a:lnSpc>
            </a:pPr>
            <a:r>
              <a:rPr lang="pt-BR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Área: </a:t>
            </a:r>
            <a:endParaRPr lang="pt-BR" sz="3489" dirty="0">
              <a:solidFill>
                <a:schemeClr val="tx1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Projeto: </a:t>
            </a:r>
            <a:endParaRPr lang="pt-BR" sz="3489" dirty="0">
              <a:solidFill>
                <a:schemeClr val="tx1">
                  <a:lumMod val="60000"/>
                  <a:lumOff val="40000"/>
                </a:schemeClr>
              </a:solidFill>
              <a:latin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Líder do projeto: </a:t>
            </a:r>
            <a:r>
              <a:rPr lang="pt-BR" sz="3489" dirty="0">
                <a:solidFill>
                  <a:schemeClr val="tx1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	</a:t>
            </a:r>
            <a:endParaRPr lang="pt-BR" sz="3489" dirty="0">
              <a:solidFill>
                <a:srgbClr val="004D9C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788979" y="5635978"/>
            <a:ext cx="17511118" cy="34596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rgbClr val="137CC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489" b="1" dirty="0" err="1">
                <a:solidFill>
                  <a:srgbClr val="004D9C"/>
                </a:solidFill>
                <a:latin typeface="Verdana" panose="020B0604030504040204" pitchFamily="34" charset="0"/>
              </a:rPr>
              <a:t>Justificativa</a:t>
            </a:r>
            <a:r>
              <a:rPr lang="en-US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 para </a:t>
            </a:r>
            <a:r>
              <a:rPr lang="en-US" sz="3489" b="1" dirty="0" err="1">
                <a:solidFill>
                  <a:srgbClr val="004D9C"/>
                </a:solidFill>
                <a:latin typeface="Verdana" panose="020B0604030504040204" pitchFamily="34" charset="0"/>
              </a:rPr>
              <a:t>iniciar</a:t>
            </a:r>
            <a:r>
              <a:rPr lang="en-US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 o </a:t>
            </a:r>
            <a:r>
              <a:rPr lang="en-US" sz="3489" b="1" dirty="0" err="1">
                <a:solidFill>
                  <a:srgbClr val="004D9C"/>
                </a:solidFill>
                <a:latin typeface="Verdana" panose="020B0604030504040204" pitchFamily="34" charset="0"/>
              </a:rPr>
              <a:t>Projeto</a:t>
            </a:r>
            <a:r>
              <a:rPr lang="en-US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pt-BR" sz="3489" dirty="0">
              <a:solidFill>
                <a:srgbClr val="004D9C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825409" y="9614229"/>
            <a:ext cx="17209373" cy="27057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rgbClr val="137CC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489" b="1" dirty="0" err="1">
                <a:solidFill>
                  <a:srgbClr val="004D9C"/>
                </a:solidFill>
                <a:latin typeface="Verdana" panose="020B0604030504040204" pitchFamily="34" charset="0"/>
              </a:rPr>
              <a:t>Objetivo</a:t>
            </a:r>
            <a:r>
              <a:rPr lang="en-US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 </a:t>
            </a:r>
            <a:r>
              <a:rPr lang="en-US" sz="3489" b="1" dirty="0" err="1">
                <a:solidFill>
                  <a:srgbClr val="004D9C"/>
                </a:solidFill>
                <a:latin typeface="Verdana" panose="020B0604030504040204" pitchFamily="34" charset="0"/>
              </a:rPr>
              <a:t>definido</a:t>
            </a:r>
            <a:r>
              <a:rPr lang="en-US" sz="3489" b="1" dirty="0">
                <a:solidFill>
                  <a:srgbClr val="004D9C"/>
                </a:solidFill>
                <a:latin typeface="Verdana" panose="020B060403050404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3489" dirty="0">
              <a:solidFill>
                <a:srgbClr val="004D9C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924925" y="16953967"/>
            <a:ext cx="17568585" cy="30974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rgbClr val="137CC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489" b="1" dirty="0" err="1">
                <a:solidFill>
                  <a:srgbClr val="00936D"/>
                </a:solidFill>
                <a:latin typeface="Verdana" panose="020B0604030504040204" pitchFamily="34" charset="0"/>
              </a:rPr>
              <a:t>Resultados</a:t>
            </a:r>
            <a:r>
              <a:rPr lang="en-US" sz="3489" b="1" dirty="0">
                <a:solidFill>
                  <a:srgbClr val="00936D"/>
                </a:solidFill>
                <a:latin typeface="Verdana" panose="020B0604030504040204" pitchFamily="34" charset="0"/>
              </a:rPr>
              <a:t> </a:t>
            </a:r>
            <a:r>
              <a:rPr lang="en-US" sz="3489" b="1" dirty="0" err="1">
                <a:solidFill>
                  <a:srgbClr val="00936D"/>
                </a:solidFill>
                <a:latin typeface="Verdana" panose="020B0604030504040204" pitchFamily="34" charset="0"/>
              </a:rPr>
              <a:t>Finais</a:t>
            </a:r>
            <a:r>
              <a:rPr lang="en-US" sz="3489" b="1" dirty="0">
                <a:solidFill>
                  <a:srgbClr val="00936D"/>
                </a:solidFill>
                <a:latin typeface="Verdana" panose="020B060403050404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3489" dirty="0">
              <a:solidFill>
                <a:srgbClr val="00936D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1580749" y="13262486"/>
            <a:ext cx="18309444" cy="2795069"/>
          </a:xfrm>
          <a:prstGeom prst="rect">
            <a:avLst/>
          </a:prstGeom>
          <a:noFill/>
          <a:ln w="19050">
            <a:solidFill>
              <a:srgbClr val="9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652" dirty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774022" y="13505204"/>
            <a:ext cx="17952024" cy="1394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rgbClr val="137CC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pt-BR" sz="3489" b="1" dirty="0">
                <a:solidFill>
                  <a:srgbClr val="9064A9"/>
                </a:solidFill>
                <a:latin typeface="Verdana" panose="020B0604030504040204" pitchFamily="34" charset="0"/>
              </a:rPr>
              <a:t>Causas e Contramedidas</a:t>
            </a:r>
          </a:p>
          <a:p>
            <a:endParaRPr lang="pt-BR" sz="3198" u="sng" dirty="0">
              <a:solidFill>
                <a:srgbClr val="9064A9"/>
              </a:solidFill>
              <a:latin typeface="Verdana" panose="020B0604030504040204" pitchFamily="34" charset="0"/>
            </a:endParaRPr>
          </a:p>
          <a:p>
            <a:r>
              <a:rPr lang="pt-BR" sz="3489" dirty="0">
                <a:solidFill>
                  <a:schemeClr val="tx1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Descrever as principais causas</a:t>
            </a:r>
            <a:endParaRPr lang="pt-BR" sz="3053" dirty="0">
              <a:solidFill>
                <a:srgbClr val="9064A9"/>
              </a:solidFill>
              <a:latin typeface="Verdana" panose="020B060403050404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A0EA061-CF0A-2C44-A015-F2E71F73C845}"/>
              </a:ext>
            </a:extLst>
          </p:cNvPr>
          <p:cNvCxnSpPr>
            <a:cxnSpLocks/>
          </p:cNvCxnSpPr>
          <p:nvPr/>
        </p:nvCxnSpPr>
        <p:spPr>
          <a:xfrm>
            <a:off x="1998772" y="9095628"/>
            <a:ext cx="17494738" cy="0"/>
          </a:xfrm>
          <a:prstGeom prst="line">
            <a:avLst/>
          </a:prstGeom>
          <a:ln w="19050">
            <a:solidFill>
              <a:srgbClr val="004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863E105-8972-694C-B33C-E47ECD3B92B2}"/>
              </a:ext>
            </a:extLst>
          </p:cNvPr>
          <p:cNvSpPr/>
          <p:nvPr/>
        </p:nvSpPr>
        <p:spPr>
          <a:xfrm>
            <a:off x="0" y="10949"/>
            <a:ext cx="21599525" cy="257032"/>
          </a:xfrm>
          <a:prstGeom prst="rect">
            <a:avLst/>
          </a:prstGeom>
          <a:solidFill>
            <a:srgbClr val="FC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45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4863E105-8972-694C-B33C-E47ECD3B92B2}"/>
              </a:ext>
            </a:extLst>
          </p:cNvPr>
          <p:cNvSpPr/>
          <p:nvPr/>
        </p:nvSpPr>
        <p:spPr>
          <a:xfrm>
            <a:off x="0" y="28543393"/>
            <a:ext cx="21599525" cy="257032"/>
          </a:xfrm>
          <a:prstGeom prst="rect">
            <a:avLst/>
          </a:prstGeom>
          <a:solidFill>
            <a:srgbClr val="FC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45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1B59B00-AC7D-5598-8D8D-177305B6170F}"/>
              </a:ext>
            </a:extLst>
          </p:cNvPr>
          <p:cNvSpPr txBox="1"/>
          <p:nvPr/>
        </p:nvSpPr>
        <p:spPr>
          <a:xfrm>
            <a:off x="16071273" y="1153125"/>
            <a:ext cx="4264373" cy="175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LOGO DA SUA INSTITUIÇÃO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9FC4312-29DB-2DB5-EF33-2F1C72B5BA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21113" y="3337263"/>
            <a:ext cx="3869080" cy="134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50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998</TotalTime>
  <Words>36</Words>
  <Application>Microsoft Office PowerPoint</Application>
  <PresentationFormat>Personalizar</PresentationFormat>
  <Paragraphs>13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Slide do think-cell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Liliane Aparecida Simeao</dc:creator>
  <cp:lastModifiedBy>11107</cp:lastModifiedBy>
  <cp:revision>19</cp:revision>
  <cp:lastPrinted>2019-06-19T19:24:59Z</cp:lastPrinted>
  <dcterms:created xsi:type="dcterms:W3CDTF">2019-06-07T20:24:36Z</dcterms:created>
  <dcterms:modified xsi:type="dcterms:W3CDTF">2024-06-12T15:58:18Z</dcterms:modified>
</cp:coreProperties>
</file>